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2" r:id="rId5"/>
    <p:sldId id="259" r:id="rId6"/>
    <p:sldId id="260" r:id="rId7"/>
    <p:sldId id="263" r:id="rId8"/>
    <p:sldId id="269" r:id="rId9"/>
    <p:sldId id="258" r:id="rId10"/>
    <p:sldId id="264" r:id="rId11"/>
    <p:sldId id="265" r:id="rId12"/>
    <p:sldId id="266" r:id="rId13"/>
    <p:sldId id="267" r:id="rId14"/>
    <p:sldId id="268" r:id="rId15"/>
    <p:sldId id="271" r:id="rId16"/>
    <p:sldId id="27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62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257550"/>
            <a:ext cx="7772400" cy="1481328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125980"/>
            <a:ext cx="7772400" cy="113157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981200" cy="4388644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5980"/>
            <a:ext cx="58674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805416"/>
            <a:ext cx="4322136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496149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976478" y="964110"/>
            <a:ext cx="30861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3200400"/>
            <a:ext cx="3200400" cy="8572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4" y="3184923"/>
            <a:ext cx="2090737" cy="195857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3200400"/>
            <a:ext cx="16002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028700"/>
            <a:ext cx="3200400" cy="21717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314450"/>
            <a:ext cx="3200400" cy="18859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3200400"/>
            <a:ext cx="4953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3200400"/>
            <a:ext cx="53340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1828800"/>
            <a:ext cx="5638800" cy="1371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1600200"/>
            <a:ext cx="5638800" cy="1600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3200400"/>
            <a:ext cx="1371600" cy="1943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013754"/>
            <a:ext cx="5718048" cy="733115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301698"/>
            <a:ext cx="850392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384048"/>
            <a:ext cx="8156448" cy="58293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510358"/>
            <a:ext cx="27432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510358"/>
            <a:ext cx="9144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510358"/>
            <a:ext cx="36576" cy="27432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048"/>
            <a:ext cx="8229600" cy="6858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327876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301699"/>
            <a:ext cx="8867080" cy="664699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384048"/>
            <a:ext cx="7772400" cy="6858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57312"/>
            <a:ext cx="4041775" cy="47982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44278"/>
            <a:ext cx="4040188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44278"/>
            <a:ext cx="4041775" cy="29695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510358"/>
            <a:ext cx="45720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510358"/>
            <a:ext cx="27432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510358"/>
            <a:ext cx="9144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510358"/>
            <a:ext cx="36576" cy="27432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4787"/>
            <a:ext cx="8229600" cy="871538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076325"/>
            <a:ext cx="2514600" cy="3429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076325"/>
            <a:ext cx="5486400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408528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413771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31177" y="898342"/>
            <a:ext cx="99572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330939"/>
            <a:ext cx="6858000" cy="526312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420336"/>
            <a:ext cx="8778240" cy="372010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862608"/>
            <a:ext cx="6858000" cy="51435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83577" y="1012642"/>
            <a:ext cx="99572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36684" y="1090014"/>
            <a:ext cx="99572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41625"/>
            <a:ext cx="2133600" cy="273844"/>
          </a:xfrm>
        </p:spPr>
        <p:txBody>
          <a:bodyPr/>
          <a:lstStyle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1625"/>
            <a:ext cx="5562600" cy="273844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41625"/>
            <a:ext cx="457200" cy="273844"/>
          </a:xfrm>
        </p:spPr>
        <p:txBody>
          <a:bodyPr/>
          <a:lstStyle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5140842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3785546"/>
            <a:ext cx="73152" cy="126873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3597614"/>
            <a:ext cx="73152" cy="17145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3478264"/>
            <a:ext cx="73152" cy="10287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3406919"/>
            <a:ext cx="73152" cy="5486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510358"/>
            <a:ext cx="45720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510358"/>
            <a:ext cx="27432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510358"/>
            <a:ext cx="9144" cy="27432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384048"/>
            <a:ext cx="7772400" cy="6858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337670"/>
            <a:ext cx="7772400" cy="3429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4812507"/>
            <a:ext cx="21336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216E58D-53C7-40A8-BA92-3899A4F76C9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812507"/>
            <a:ext cx="556260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4812507"/>
            <a:ext cx="457200" cy="27384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1EF252D1-5055-4FE5-85E6-ABE19DF92B2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embed/FFF8xf6Nae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0717"/>
            <a:ext cx="5786446" cy="1017974"/>
          </a:xfrm>
        </p:spPr>
        <p:txBody>
          <a:bodyPr>
            <a:normAutofit fontScale="90000"/>
          </a:bodyPr>
          <a:lstStyle/>
          <a:p>
            <a:pPr algn="l"/>
            <a:r>
              <a:rPr lang="en-ID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Potensi</a:t>
            </a:r>
            <a:r>
              <a:rPr lang="en-ID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ID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Pekerjaan</a:t>
            </a:r>
            <a:r>
              <a:rPr lang="en-ID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br>
              <a:rPr lang="en-ID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en-ID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di</a:t>
            </a:r>
            <a:r>
              <a:rPr lang="en-ID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ID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dunia</a:t>
            </a:r>
            <a:r>
              <a:rPr lang="en-ID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It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3643306" y="642924"/>
            <a:ext cx="5500694" cy="4009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7772400" cy="685800"/>
          </a:xfrm>
        </p:spPr>
        <p:txBody>
          <a:bodyPr/>
          <a:lstStyle/>
          <a:p>
            <a:r>
              <a:rPr lang="en-ID" dirty="0" err="1" smtClean="0"/>
              <a:t>Pekerjaan</a:t>
            </a:r>
            <a:r>
              <a:rPr lang="en-ID" dirty="0" smtClean="0"/>
              <a:t> </a:t>
            </a:r>
            <a:r>
              <a:rPr lang="en-ID" dirty="0" smtClean="0">
                <a:solidFill>
                  <a:srgbClr val="FFFF00"/>
                </a:solidFill>
              </a:rPr>
              <a:t>IT yang lain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357304"/>
            <a:ext cx="7772400" cy="34290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- Database Administrator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Analis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Ilustrator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Desain</a:t>
            </a:r>
            <a:r>
              <a:rPr lang="en-US" dirty="0" smtClean="0"/>
              <a:t> manipulator</a:t>
            </a:r>
          </a:p>
          <a:p>
            <a:r>
              <a:rPr lang="en-US" dirty="0" smtClean="0"/>
              <a:t>- Remote Worker</a:t>
            </a:r>
          </a:p>
          <a:p>
            <a:r>
              <a:rPr lang="en-US" dirty="0" smtClean="0"/>
              <a:t>- UI &amp; UX Designer</a:t>
            </a:r>
          </a:p>
          <a:p>
            <a:r>
              <a:rPr lang="en-US" dirty="0" smtClean="0"/>
              <a:t>- Mobile Programmer</a:t>
            </a:r>
          </a:p>
          <a:p>
            <a:r>
              <a:rPr lang="en-US" dirty="0" smtClean="0"/>
              <a:t>- Backend Programmer</a:t>
            </a:r>
          </a:p>
          <a:p>
            <a:r>
              <a:rPr lang="en-US" dirty="0" smtClean="0"/>
              <a:t>- Frontend Programmer</a:t>
            </a:r>
          </a:p>
          <a:p>
            <a:r>
              <a:rPr lang="en-US" dirty="0" smtClean="0"/>
              <a:t>- Security </a:t>
            </a:r>
            <a:r>
              <a:rPr lang="en-US" dirty="0" smtClean="0"/>
              <a:t>Analysis</a:t>
            </a:r>
          </a:p>
          <a:p>
            <a:r>
              <a:rPr lang="en-ID" dirty="0" smtClean="0"/>
              <a:t>- </a:t>
            </a:r>
            <a:r>
              <a:rPr lang="en-ID" dirty="0" err="1" smtClean="0"/>
              <a:t>Profesional</a:t>
            </a:r>
            <a:r>
              <a:rPr lang="en-ID" dirty="0" smtClean="0"/>
              <a:t> Slide Designer</a:t>
            </a:r>
            <a:endParaRPr lang="en-US" dirty="0" smtClean="0"/>
          </a:p>
          <a:p>
            <a:r>
              <a:rPr lang="en-ID" dirty="0" err="1" smtClean="0"/>
              <a:t>dll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357172"/>
            <a:ext cx="5872355" cy="438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357172"/>
            <a:ext cx="4572032" cy="685800"/>
          </a:xfrm>
        </p:spPr>
        <p:txBody>
          <a:bodyPr/>
          <a:lstStyle/>
          <a:p>
            <a:r>
              <a:rPr lang="en-ID" dirty="0" smtClean="0"/>
              <a:t>How to </a:t>
            </a:r>
            <a:r>
              <a:rPr lang="en-ID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learn ??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1357304"/>
            <a:ext cx="7772400" cy="2448526"/>
          </a:xfrm>
        </p:spPr>
        <p:txBody>
          <a:bodyPr>
            <a:normAutofit fontScale="92500" lnSpcReduction="10000"/>
          </a:bodyPr>
          <a:lstStyle/>
          <a:p>
            <a:r>
              <a:rPr lang="en-ID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Learn from   </a:t>
            </a:r>
            <a:r>
              <a:rPr lang="en-ID" b="1" dirty="0" smtClean="0">
                <a:solidFill>
                  <a:srgbClr val="FFFF00"/>
                </a:solidFill>
              </a:rPr>
              <a:t>Teacher/schools</a:t>
            </a:r>
          </a:p>
          <a:p>
            <a:r>
              <a:rPr lang="en-ID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Learn from   </a:t>
            </a:r>
            <a:r>
              <a:rPr lang="en-ID" b="1" dirty="0" smtClean="0">
                <a:solidFill>
                  <a:srgbClr val="002060"/>
                </a:solidFill>
              </a:rPr>
              <a:t>course  - Take a course</a:t>
            </a:r>
          </a:p>
          <a:p>
            <a:r>
              <a:rPr lang="en-ID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Learn </a:t>
            </a:r>
            <a:r>
              <a:rPr lang="en-ID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from  </a:t>
            </a:r>
            <a:r>
              <a:rPr lang="en-ID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ID" b="1" dirty="0" err="1" smtClean="0">
                <a:solidFill>
                  <a:srgbClr val="FFFF00"/>
                </a:solidFill>
              </a:rPr>
              <a:t>google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ID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Learn from  </a:t>
            </a:r>
            <a:r>
              <a:rPr lang="en-ID" dirty="0" smtClean="0">
                <a:solidFill>
                  <a:srgbClr val="FF0000"/>
                </a:solidFill>
              </a:rPr>
              <a:t> </a:t>
            </a:r>
            <a:r>
              <a:rPr lang="en-ID" b="1" dirty="0" err="1" smtClean="0">
                <a:solidFill>
                  <a:srgbClr val="FF0000"/>
                </a:solidFill>
              </a:rPr>
              <a:t>youtube</a:t>
            </a:r>
            <a:endParaRPr lang="en-ID" b="1" dirty="0" smtClean="0">
              <a:solidFill>
                <a:srgbClr val="FF0000"/>
              </a:solidFill>
            </a:endParaRPr>
          </a:p>
          <a:p>
            <a:r>
              <a:rPr lang="en-ID" b="1" dirty="0" smtClean="0">
                <a:solidFill>
                  <a:schemeClr val="accent2">
                    <a:lumMod val="75000"/>
                  </a:schemeClr>
                </a:solidFill>
              </a:rPr>
              <a:t>English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Bonus – Learn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7670"/>
            <a:ext cx="7015186" cy="30200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D" dirty="0" smtClean="0"/>
              <a:t>Tools :</a:t>
            </a:r>
          </a:p>
          <a:p>
            <a:pPr>
              <a:buFontTx/>
              <a:buChar char="-"/>
            </a:pPr>
            <a:r>
              <a:rPr lang="en-ID" dirty="0" smtClean="0"/>
              <a:t>Sublime Text </a:t>
            </a:r>
          </a:p>
          <a:p>
            <a:pPr>
              <a:buFontTx/>
              <a:buChar char="-"/>
            </a:pPr>
            <a:r>
              <a:rPr lang="en-ID" dirty="0" err="1" smtClean="0"/>
              <a:t>Vscode</a:t>
            </a:r>
            <a:endParaRPr lang="en-ID" dirty="0" smtClean="0"/>
          </a:p>
          <a:p>
            <a:pPr>
              <a:buFontTx/>
              <a:buChar char="-"/>
            </a:pPr>
            <a:r>
              <a:rPr lang="en-ID" dirty="0" smtClean="0"/>
              <a:t>Notepad++</a:t>
            </a:r>
          </a:p>
          <a:p>
            <a:pPr>
              <a:buFontTx/>
              <a:buChar char="-"/>
            </a:pPr>
            <a:r>
              <a:rPr lang="en-ID" dirty="0" smtClean="0"/>
              <a:t>Notepad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4296"/>
            <a:ext cx="4657732" cy="3357586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ID" dirty="0" smtClean="0"/>
              <a:t>&lt;!DOCTYPE html&gt;</a:t>
            </a:r>
          </a:p>
          <a:p>
            <a:pPr>
              <a:buNone/>
            </a:pPr>
            <a:r>
              <a:rPr lang="en-ID" dirty="0" smtClean="0"/>
              <a:t>&lt;html&gt;</a:t>
            </a:r>
          </a:p>
          <a:p>
            <a:pPr>
              <a:buNone/>
            </a:pPr>
            <a:r>
              <a:rPr lang="en-ID" dirty="0" smtClean="0"/>
              <a:t>&lt;head&gt;</a:t>
            </a:r>
          </a:p>
          <a:p>
            <a:pPr>
              <a:buNone/>
            </a:pPr>
            <a:r>
              <a:rPr lang="en-ID" dirty="0" smtClean="0"/>
              <a:t>	&lt;title&gt;Seminar ICT&lt;/title&gt;</a:t>
            </a:r>
          </a:p>
          <a:p>
            <a:pPr>
              <a:buNone/>
            </a:pPr>
            <a:r>
              <a:rPr lang="en-ID" dirty="0" smtClean="0"/>
              <a:t>&lt;/head&gt;</a:t>
            </a:r>
          </a:p>
          <a:p>
            <a:pPr>
              <a:buNone/>
            </a:pPr>
            <a:r>
              <a:rPr lang="en-ID" dirty="0" smtClean="0"/>
              <a:t>&lt;body&gt;</a:t>
            </a:r>
          </a:p>
          <a:p>
            <a:pPr>
              <a:buNone/>
            </a:pPr>
            <a:r>
              <a:rPr lang="en-ID" dirty="0" smtClean="0"/>
              <a:t>&lt;h1&gt;</a:t>
            </a:r>
            <a:r>
              <a:rPr lang="en-ID" dirty="0" err="1" smtClean="0"/>
              <a:t>halooo</a:t>
            </a:r>
            <a:r>
              <a:rPr lang="en-ID" dirty="0" smtClean="0"/>
              <a:t>&lt;/h1&gt;</a:t>
            </a:r>
          </a:p>
          <a:p>
            <a:pPr>
              <a:buNone/>
            </a:pPr>
            <a:endParaRPr lang="en-ID" dirty="0" smtClean="0"/>
          </a:p>
          <a:p>
            <a:pPr>
              <a:buNone/>
            </a:pPr>
            <a:endParaRPr lang="en-ID" dirty="0" smtClean="0"/>
          </a:p>
          <a:p>
            <a:pPr>
              <a:buNone/>
            </a:pPr>
            <a:r>
              <a:rPr lang="en-ID" dirty="0" smtClean="0"/>
              <a:t>&lt;/body&gt;</a:t>
            </a:r>
          </a:p>
          <a:p>
            <a:pPr>
              <a:buNone/>
            </a:pPr>
            <a:r>
              <a:rPr lang="en-ID" dirty="0" smtClean="0"/>
              <a:t>&lt;/html&gt;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2" y="1"/>
            <a:ext cx="4062412" cy="264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2786064"/>
            <a:ext cx="4302297" cy="214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142858"/>
            <a:ext cx="6572296" cy="3643338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ID" dirty="0" smtClean="0"/>
              <a:t>&lt;!DOCTYPE html&gt;</a:t>
            </a:r>
          </a:p>
          <a:p>
            <a:pPr>
              <a:buNone/>
            </a:pPr>
            <a:r>
              <a:rPr lang="en-ID" dirty="0" smtClean="0"/>
              <a:t>&lt;html&gt;</a:t>
            </a:r>
          </a:p>
          <a:p>
            <a:pPr>
              <a:buNone/>
            </a:pPr>
            <a:r>
              <a:rPr lang="en-ID" dirty="0" smtClean="0"/>
              <a:t>&lt;head&gt;</a:t>
            </a:r>
          </a:p>
          <a:p>
            <a:pPr>
              <a:buNone/>
            </a:pPr>
            <a:r>
              <a:rPr lang="en-ID" dirty="0" smtClean="0"/>
              <a:t>	&lt;title&gt;Seminar ICT&lt;/title&gt;</a:t>
            </a:r>
          </a:p>
          <a:p>
            <a:pPr>
              <a:buNone/>
            </a:pPr>
            <a:r>
              <a:rPr lang="en-ID" dirty="0" smtClean="0"/>
              <a:t>&lt;/head&gt;</a:t>
            </a:r>
          </a:p>
          <a:p>
            <a:pPr>
              <a:buNone/>
            </a:pPr>
            <a:r>
              <a:rPr lang="en-ID" dirty="0" smtClean="0"/>
              <a:t>&lt;body&gt;</a:t>
            </a:r>
          </a:p>
          <a:p>
            <a:pPr>
              <a:buNone/>
            </a:pPr>
            <a:r>
              <a:rPr lang="en-ID" dirty="0" smtClean="0"/>
              <a:t>&lt;h1&gt;</a:t>
            </a:r>
            <a:r>
              <a:rPr lang="en-ID" dirty="0" err="1" smtClean="0"/>
              <a:t>halooo</a:t>
            </a:r>
            <a:r>
              <a:rPr lang="en-ID" dirty="0" smtClean="0"/>
              <a:t>&lt;/h1&gt;</a:t>
            </a:r>
          </a:p>
          <a:p>
            <a:pPr>
              <a:buNone/>
            </a:pPr>
            <a:endParaRPr lang="en-ID" dirty="0" smtClean="0"/>
          </a:p>
          <a:p>
            <a:pPr>
              <a:buNone/>
            </a:pPr>
            <a:r>
              <a:rPr lang="en-ID" dirty="0" smtClean="0"/>
              <a:t>&lt;</a:t>
            </a:r>
            <a:r>
              <a:rPr lang="en-ID" dirty="0" err="1" smtClean="0"/>
              <a:t>br</a:t>
            </a:r>
            <a:r>
              <a:rPr lang="en-ID" dirty="0" smtClean="0"/>
              <a:t>&gt;</a:t>
            </a:r>
          </a:p>
          <a:p>
            <a:pPr>
              <a:buNone/>
            </a:pPr>
            <a:r>
              <a:rPr lang="en-ID" dirty="0" smtClean="0"/>
              <a:t>&lt;</a:t>
            </a:r>
            <a:r>
              <a:rPr lang="en-ID" dirty="0" err="1" smtClean="0"/>
              <a:t>img</a:t>
            </a:r>
            <a:r>
              <a:rPr lang="en-ID" dirty="0" smtClean="0"/>
              <a:t> </a:t>
            </a:r>
            <a:r>
              <a:rPr lang="en-ID" dirty="0" err="1" smtClean="0"/>
              <a:t>src</a:t>
            </a:r>
            <a:r>
              <a:rPr lang="en-ID" dirty="0" smtClean="0"/>
              <a:t>="https://m.media-amazon.com/images/I/71L+pgAFV9L._SL1001_.jpg" style="width: 25%;height: 25%"&gt;</a:t>
            </a:r>
          </a:p>
          <a:p>
            <a:pPr>
              <a:buNone/>
            </a:pPr>
            <a:r>
              <a:rPr lang="en-ID" dirty="0" smtClean="0"/>
              <a:t>&lt;p&gt;</a:t>
            </a:r>
          </a:p>
          <a:p>
            <a:pPr>
              <a:buNone/>
            </a:pPr>
            <a:r>
              <a:rPr lang="en-ID" dirty="0" smtClean="0"/>
              <a:t>&lt;a </a:t>
            </a:r>
            <a:r>
              <a:rPr lang="en-ID" dirty="0" err="1" smtClean="0"/>
              <a:t>href</a:t>
            </a:r>
            <a:r>
              <a:rPr lang="en-ID" dirty="0" smtClean="0"/>
              <a:t>="https://www.youtube.com/embed/FFF8xf6NaeU"&gt;JSS&lt;/a&gt;</a:t>
            </a:r>
          </a:p>
          <a:p>
            <a:pPr>
              <a:buNone/>
            </a:pPr>
            <a:endParaRPr lang="en-ID" dirty="0" smtClean="0"/>
          </a:p>
          <a:p>
            <a:pPr>
              <a:buNone/>
            </a:pPr>
            <a:endParaRPr lang="en-ID" dirty="0" smtClean="0"/>
          </a:p>
          <a:p>
            <a:pPr>
              <a:buNone/>
            </a:pPr>
            <a:r>
              <a:rPr lang="en-ID" dirty="0" smtClean="0"/>
              <a:t>&lt;/body&gt;</a:t>
            </a:r>
          </a:p>
          <a:p>
            <a:pPr>
              <a:buNone/>
            </a:pPr>
            <a:r>
              <a:rPr lang="en-ID" dirty="0" smtClean="0"/>
              <a:t>&lt;/html&gt;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8" y="0"/>
            <a:ext cx="4500562" cy="194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428874"/>
            <a:ext cx="2786050" cy="242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1420"/>
            <a:ext cx="5000660" cy="5000642"/>
          </a:xfrm>
        </p:spPr>
        <p:txBody>
          <a:bodyPr>
            <a:normAutofit fontScale="25000" lnSpcReduction="20000"/>
          </a:bodyPr>
          <a:lstStyle/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&lt;!DOCTYPE html&gt;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&lt;html&gt;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&lt;head&gt;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	&lt;title&gt;Seminar ICT&lt;/title&gt;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&lt;/head&gt;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&lt;style type="text/</a:t>
            </a:r>
            <a:r>
              <a:rPr lang="en-US" dirty="0" err="1" smtClean="0"/>
              <a:t>css</a:t>
            </a:r>
            <a:r>
              <a:rPr lang="en-US" dirty="0" smtClean="0"/>
              <a:t>"&gt;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	body {background-color: </a:t>
            </a:r>
            <a:r>
              <a:rPr lang="en-US" dirty="0" err="1" smtClean="0"/>
              <a:t>powderblue</a:t>
            </a:r>
            <a:r>
              <a:rPr lang="en-US" dirty="0" smtClean="0"/>
              <a:t>;}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h1   {color: blue;}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p    {color: red;}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table</a:t>
            </a:r>
            <a:r>
              <a:rPr lang="en-US" dirty="0" smtClean="0"/>
              <a:t>, </a:t>
            </a:r>
            <a:r>
              <a:rPr lang="en-US" dirty="0" err="1" smtClean="0"/>
              <a:t>th</a:t>
            </a:r>
            <a:r>
              <a:rPr lang="en-US" dirty="0" smtClean="0"/>
              <a:t>, td </a:t>
            </a:r>
            <a:r>
              <a:rPr lang="en-US" dirty="0" smtClean="0"/>
              <a:t>{  </a:t>
            </a:r>
            <a:r>
              <a:rPr lang="en-US" dirty="0" smtClean="0"/>
              <a:t>border: 1px solid black</a:t>
            </a:r>
            <a:r>
              <a:rPr lang="en-US" dirty="0" smtClean="0"/>
              <a:t>; }</a:t>
            </a:r>
            <a:endParaRPr lang="en-US" dirty="0" smtClean="0"/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&lt;/style&gt;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&lt;body&gt;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&lt;h1&gt;</a:t>
            </a:r>
            <a:r>
              <a:rPr lang="en-US" dirty="0" err="1" smtClean="0"/>
              <a:t>halooo</a:t>
            </a:r>
            <a:r>
              <a:rPr lang="en-US" dirty="0" smtClean="0"/>
              <a:t>&lt;/h1&gt;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</a:t>
            </a:r>
            <a:r>
              <a:rPr lang="en-US" dirty="0" err="1" smtClean="0"/>
              <a:t>br</a:t>
            </a:r>
            <a:r>
              <a:rPr lang="en-US" dirty="0" smtClean="0"/>
              <a:t>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="https://m.media-amazon.com/images/I/71L+pgAFV9L._SL1001_.jpg" style="width: 25%;height: 25%"&gt;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&lt;p&gt;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="https://www.youtube.com/embed/FFF8xf6NaeU"&gt;JSS&lt;/a&gt;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&lt;table style="border: 1x; border-collapse"&gt;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	&lt;td&gt;15&lt;/td&gt;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	&lt;td&gt;21&lt;/td&gt;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	&lt;td&gt;35&lt;/td&gt;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	&lt;td&gt;41&lt;/td&gt;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&lt;/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&lt;/table&gt;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&lt;/body&gt;</a:t>
            </a:r>
          </a:p>
          <a:p>
            <a:pPr marL="252000">
              <a:lnSpc>
                <a:spcPct val="120000"/>
              </a:lnSpc>
              <a:spcBef>
                <a:spcPts val="500"/>
              </a:spcBef>
              <a:buNone/>
            </a:pPr>
            <a:r>
              <a:rPr lang="en-US" dirty="0" smtClean="0"/>
              <a:t>&lt;/html&gt;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71420"/>
            <a:ext cx="4502064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643174" y="3571882"/>
            <a:ext cx="621510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scene3d>
            <a:camera prst="perspective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Download File : https://github.com/azaliajogja/seminar_ict/blob/main/tes.html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00298" y="4357700"/>
            <a:ext cx="350046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Referensi</a:t>
            </a:r>
            <a:endParaRPr lang="en-US" dirty="0" smtClean="0"/>
          </a:p>
          <a:p>
            <a:r>
              <a:rPr lang="en-US" dirty="0" smtClean="0"/>
              <a:t>https://www.w3schools.com/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4048"/>
            <a:ext cx="4229104" cy="685800"/>
          </a:xfrm>
        </p:spPr>
        <p:txBody>
          <a:bodyPr/>
          <a:lstStyle/>
          <a:p>
            <a:r>
              <a:rPr lang="en-ID" dirty="0" smtClean="0"/>
              <a:t>Keep Learning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71736" y="1857370"/>
            <a:ext cx="6143668" cy="6858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4000" b="0" i="0" u="none" strike="noStrike" kern="1200" cap="none" spc="-100" normalizeH="0" baseline="0" noProof="0" dirty="0" err="1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Jangan</a:t>
            </a:r>
            <a:r>
              <a:rPr kumimoji="0" lang="en-ID" sz="4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000" b="0" i="0" u="none" strike="noStrike" kern="1200" cap="none" spc="-100" normalizeH="0" baseline="0" noProof="0" dirty="0" err="1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Mudah</a:t>
            </a:r>
            <a:r>
              <a:rPr kumimoji="0" lang="en-ID" sz="4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ID" sz="4000" b="0" i="0" u="none" strike="noStrike" kern="1200" cap="none" spc="-100" normalizeH="0" baseline="0" noProof="0" dirty="0" err="1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Menyerah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chemeClr val="tx2">
                  <a:satMod val="20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00100" y="3286130"/>
            <a:ext cx="6143668" cy="6858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4000" spc="-100" dirty="0" smtClean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rPr>
              <a:t>Learn IT</a:t>
            </a:r>
            <a:r>
              <a:rPr kumimoji="0" lang="en-ID" sz="40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>
                    <a:satMod val="20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is Fun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chemeClr val="tx2">
                  <a:satMod val="20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02" y="0"/>
            <a:ext cx="4286248" cy="5143500"/>
          </a:xfrm>
          <a:prstGeom prst="rect">
            <a:avLst/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2" y="285734"/>
            <a:ext cx="3053868" cy="511746"/>
          </a:xfrm>
        </p:spPr>
        <p:txBody>
          <a:bodyPr>
            <a:normAutofit/>
          </a:bodyPr>
          <a:lstStyle/>
          <a:p>
            <a:pPr algn="r"/>
            <a:r>
              <a:rPr lang="en-ID" dirty="0" smtClean="0"/>
              <a:t>M </a:t>
            </a:r>
            <a:r>
              <a:rPr lang="en-ID" dirty="0" err="1" smtClean="0"/>
              <a:t>Farid</a:t>
            </a:r>
            <a:r>
              <a:rPr lang="en-ID" dirty="0" smtClean="0"/>
              <a:t> </a:t>
            </a:r>
            <a:r>
              <a:rPr lang="en-ID" dirty="0" err="1" smtClean="0"/>
              <a:t>Lutfi</a:t>
            </a:r>
            <a:r>
              <a:rPr lang="en-ID" dirty="0" smtClean="0"/>
              <a:t>, </a:t>
            </a:r>
            <a:r>
              <a:rPr lang="en-ID" dirty="0" err="1" smtClean="0"/>
              <a:t>S.Kom</a:t>
            </a:r>
            <a:endParaRPr lang="en-US" dirty="0"/>
          </a:p>
        </p:txBody>
      </p:sp>
      <p:pic>
        <p:nvPicPr>
          <p:cNvPr id="11" name="Picture Placeholder 10" descr="lutfi4.jpg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316" b="3316"/>
          <a:stretch>
            <a:fillRect/>
          </a:stretch>
        </p:blipFill>
        <p:spPr>
          <a:xfrm>
            <a:off x="500034" y="1643056"/>
            <a:ext cx="4114800" cy="3086100"/>
          </a:xfr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786446" y="2786064"/>
            <a:ext cx="3109906" cy="1428760"/>
          </a:xfrm>
        </p:spPr>
        <p:txBody>
          <a:bodyPr>
            <a:normAutofit/>
          </a:bodyPr>
          <a:lstStyle/>
          <a:p>
            <a:pPr algn="r"/>
            <a:r>
              <a:rPr lang="en-ID" sz="1800" dirty="0" smtClean="0"/>
              <a:t>PNS </a:t>
            </a:r>
            <a:r>
              <a:rPr lang="en-ID" sz="1800" dirty="0" err="1" smtClean="0"/>
              <a:t>Pranata</a:t>
            </a:r>
            <a:r>
              <a:rPr lang="en-ID" sz="1800" dirty="0" smtClean="0"/>
              <a:t> </a:t>
            </a:r>
            <a:r>
              <a:rPr lang="en-ID" sz="1800" dirty="0" err="1" smtClean="0"/>
              <a:t>Komputer</a:t>
            </a:r>
            <a:endParaRPr lang="en-ID" sz="1800" dirty="0" smtClean="0"/>
          </a:p>
          <a:p>
            <a:pPr algn="r"/>
            <a:r>
              <a:rPr lang="en-ID" sz="1800" dirty="0" smtClean="0"/>
              <a:t>DEV OPS</a:t>
            </a:r>
          </a:p>
          <a:p>
            <a:pPr algn="r"/>
            <a:r>
              <a:rPr lang="en-ID" sz="1800" dirty="0" smtClean="0"/>
              <a:t>Server Admin</a:t>
            </a:r>
          </a:p>
          <a:p>
            <a:pPr algn="r"/>
            <a:r>
              <a:rPr lang="en-ID" sz="1800" dirty="0" smtClean="0"/>
              <a:t>Coder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grayWhite">
          <a:xfrm>
            <a:off x="4572000" y="1428742"/>
            <a:ext cx="4395790" cy="107157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Pendidikan</a:t>
            </a:r>
            <a:r>
              <a:rPr kumimoji="0" lang="en-ID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</a:p>
          <a:p>
            <a:pPr marL="27432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D3 </a:t>
            </a:r>
            <a:r>
              <a:rPr kumimoji="0" lang="en-ID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Komputer</a:t>
            </a:r>
            <a:r>
              <a:rPr kumimoji="0" lang="en-ID" sz="18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ID" sz="18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ID" sz="18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ID" sz="18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Informasi</a:t>
            </a:r>
            <a:r>
              <a:rPr kumimoji="0" lang="en-ID" sz="18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UGM</a:t>
            </a:r>
          </a:p>
          <a:p>
            <a:pPr marL="27432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None/>
              <a:tabLst/>
              <a:defRPr/>
            </a:pPr>
            <a:r>
              <a:rPr lang="en-ID" baseline="0" dirty="0" smtClean="0">
                <a:solidFill>
                  <a:srgbClr val="FFFFFF"/>
                </a:solidFill>
              </a:rPr>
              <a:t>S1</a:t>
            </a:r>
            <a:r>
              <a:rPr lang="en-ID" dirty="0" smtClean="0">
                <a:solidFill>
                  <a:srgbClr val="FFFFFF"/>
                </a:solidFill>
              </a:rPr>
              <a:t> </a:t>
            </a:r>
            <a:r>
              <a:rPr lang="en-ID" dirty="0" err="1" smtClean="0">
                <a:solidFill>
                  <a:srgbClr val="FFFFFF"/>
                </a:solidFill>
              </a:rPr>
              <a:t>Sistem</a:t>
            </a:r>
            <a:r>
              <a:rPr lang="en-ID" dirty="0" smtClean="0">
                <a:solidFill>
                  <a:srgbClr val="FFFFFF"/>
                </a:solidFill>
              </a:rPr>
              <a:t> </a:t>
            </a:r>
            <a:r>
              <a:rPr lang="en-ID" dirty="0" err="1" smtClean="0">
                <a:solidFill>
                  <a:srgbClr val="FFFFFF"/>
                </a:solidFill>
              </a:rPr>
              <a:t>Informasi</a:t>
            </a:r>
            <a:r>
              <a:rPr lang="en-ID" dirty="0" smtClean="0">
                <a:solidFill>
                  <a:srgbClr val="FFFFFF"/>
                </a:solidFill>
              </a:rPr>
              <a:t> </a:t>
            </a:r>
            <a:r>
              <a:rPr lang="en-ID" dirty="0" err="1" smtClean="0">
                <a:solidFill>
                  <a:srgbClr val="FFFFFF"/>
                </a:solidFill>
              </a:rPr>
              <a:t>Amikom</a:t>
            </a:r>
            <a:endParaRPr kumimoji="0" lang="en-ID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0"/>
            <a:ext cx="871540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357172"/>
            <a:ext cx="7772400" cy="685800"/>
          </a:xfrm>
        </p:spPr>
        <p:txBody>
          <a:bodyPr/>
          <a:lstStyle/>
          <a:p>
            <a:pPr algn="ctr"/>
            <a:r>
              <a:rPr lang="en-ID" dirty="0" smtClean="0"/>
              <a:t>Black and White screen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214428"/>
            <a:ext cx="5921383" cy="328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500048"/>
            <a:ext cx="8183263" cy="42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200" dirty="0" err="1" smtClean="0"/>
              <a:t>Pekerjaan</a:t>
            </a:r>
            <a:r>
              <a:rPr lang="en-ID" sz="3200" dirty="0" smtClean="0"/>
              <a:t> IT Yang </a:t>
            </a:r>
            <a:r>
              <a:rPr lang="en-ID" sz="3200" dirty="0" err="1" smtClean="0"/>
              <a:t>Terlibat</a:t>
            </a:r>
            <a:r>
              <a:rPr lang="en-ID" sz="3200" dirty="0" smtClean="0"/>
              <a:t> </a:t>
            </a:r>
            <a:r>
              <a:rPr lang="en-ID" sz="3200" dirty="0" err="1" smtClean="0"/>
              <a:t>di</a:t>
            </a:r>
            <a:r>
              <a:rPr lang="en-ID" sz="3200" dirty="0" smtClean="0"/>
              <a:t> JSS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4678" y="1571618"/>
            <a:ext cx="2956883" cy="19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857620" y="1000114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 smtClean="0"/>
              <a:t>Proyek</a:t>
            </a:r>
            <a:r>
              <a:rPr lang="en-ID" dirty="0" smtClean="0"/>
              <a:t> Manager</a:t>
            </a:r>
            <a:endParaRPr lang="en-ID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43042" y="3429006"/>
            <a:ext cx="99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 smtClean="0"/>
              <a:t>Analis</a:t>
            </a:r>
            <a:r>
              <a:rPr lang="en-ID" dirty="0" smtClean="0"/>
              <a:t> IT</a:t>
            </a:r>
            <a:endParaRPr lang="en-ID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28860" y="407194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Programmer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0100" y="2500312"/>
            <a:ext cx="1631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 smtClean="0"/>
              <a:t>Desainer</a:t>
            </a:r>
            <a:r>
              <a:rPr lang="en-ID" dirty="0" smtClean="0"/>
              <a:t> </a:t>
            </a:r>
            <a:r>
              <a:rPr lang="en-ID" dirty="0" err="1" smtClean="0"/>
              <a:t>Grafis</a:t>
            </a:r>
            <a:endParaRPr lang="en-ID" dirty="0" smtClean="0"/>
          </a:p>
        </p:txBody>
      </p:sp>
      <p:sp>
        <p:nvSpPr>
          <p:cNvPr id="9" name="Rectangle 8"/>
          <p:cNvSpPr/>
          <p:nvPr/>
        </p:nvSpPr>
        <p:spPr>
          <a:xfrm>
            <a:off x="571472" y="1643056"/>
            <a:ext cx="24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Database Administrator</a:t>
            </a:r>
            <a:endParaRPr lang="en-ID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857752" y="4143386"/>
            <a:ext cx="1479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Admin Server</a:t>
            </a:r>
            <a:endParaRPr lang="en-ID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929454" y="3714758"/>
            <a:ext cx="167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Admin </a:t>
            </a:r>
            <a:r>
              <a:rPr lang="en-ID" dirty="0" err="1" smtClean="0"/>
              <a:t>Jaringan</a:t>
            </a:r>
            <a:endParaRPr lang="en-ID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7286644" y="2714626"/>
            <a:ext cx="156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Tester </a:t>
            </a:r>
            <a:r>
              <a:rPr lang="en-ID" dirty="0" err="1" smtClean="0"/>
              <a:t>Aplikasi</a:t>
            </a:r>
            <a:endParaRPr lang="en-ID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00892" y="1785932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smtClean="0"/>
              <a:t>Security Tester</a:t>
            </a:r>
            <a:endParaRPr lang="en-ID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200" dirty="0" smtClean="0"/>
              <a:t>Explain :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214428"/>
            <a:ext cx="7772400" cy="3643338"/>
          </a:xfrm>
        </p:spPr>
        <p:txBody>
          <a:bodyPr>
            <a:normAutofit fontScale="47500" lnSpcReduction="20000"/>
          </a:bodyPr>
          <a:lstStyle/>
          <a:p>
            <a:r>
              <a:rPr lang="en-ID" dirty="0" smtClean="0"/>
              <a:t>Admin </a:t>
            </a:r>
            <a:r>
              <a:rPr lang="en-ID" dirty="0" err="1" smtClean="0"/>
              <a:t>Jaringan</a:t>
            </a:r>
            <a:r>
              <a:rPr lang="en-ID" dirty="0" smtClean="0"/>
              <a:t> - </a:t>
            </a:r>
            <a:r>
              <a:rPr lang="en-ID" dirty="0" err="1" smtClean="0"/>
              <a:t>Perangkat</a:t>
            </a:r>
            <a:r>
              <a:rPr lang="en-ID" dirty="0" smtClean="0"/>
              <a:t> </a:t>
            </a:r>
            <a:r>
              <a:rPr lang="en-ID" dirty="0" err="1" smtClean="0"/>
              <a:t>Lunak</a:t>
            </a:r>
            <a:r>
              <a:rPr lang="en-ID" dirty="0" smtClean="0"/>
              <a:t> </a:t>
            </a:r>
            <a:r>
              <a:rPr lang="en-ID" dirty="0" err="1" smtClean="0"/>
              <a:t>di</a:t>
            </a:r>
            <a:r>
              <a:rPr lang="en-ID" dirty="0" smtClean="0"/>
              <a:t> Server </a:t>
            </a:r>
            <a:r>
              <a:rPr lang="en-ID" dirty="0" err="1" smtClean="0"/>
              <a:t>Jaringan</a:t>
            </a:r>
            <a:endParaRPr lang="en-ID" dirty="0" smtClean="0"/>
          </a:p>
          <a:p>
            <a:r>
              <a:rPr lang="en-ID" dirty="0" err="1" smtClean="0"/>
              <a:t>Teknisi</a:t>
            </a:r>
            <a:r>
              <a:rPr lang="en-ID" dirty="0" smtClean="0"/>
              <a:t> </a:t>
            </a:r>
            <a:r>
              <a:rPr lang="en-ID" dirty="0" err="1" smtClean="0"/>
              <a:t>Jaringan</a:t>
            </a:r>
            <a:r>
              <a:rPr lang="en-ID" dirty="0" smtClean="0"/>
              <a:t> - </a:t>
            </a:r>
            <a:r>
              <a:rPr lang="en-ID" dirty="0" err="1" smtClean="0"/>
              <a:t>Perangkat</a:t>
            </a:r>
            <a:r>
              <a:rPr lang="en-ID" dirty="0" smtClean="0"/>
              <a:t> </a:t>
            </a:r>
            <a:r>
              <a:rPr lang="en-ID" dirty="0" err="1" smtClean="0"/>
              <a:t>Keras</a:t>
            </a:r>
            <a:r>
              <a:rPr lang="en-ID" dirty="0" smtClean="0"/>
              <a:t> server </a:t>
            </a:r>
            <a:r>
              <a:rPr lang="en-ID" dirty="0" err="1" smtClean="0"/>
              <a:t>jaringan</a:t>
            </a:r>
            <a:endParaRPr lang="en-ID" dirty="0" smtClean="0"/>
          </a:p>
          <a:p>
            <a:r>
              <a:rPr lang="en-ID" dirty="0" smtClean="0"/>
              <a:t>Admin Server / </a:t>
            </a:r>
            <a:r>
              <a:rPr lang="en-ID" dirty="0" err="1" smtClean="0"/>
              <a:t>Pusat</a:t>
            </a:r>
            <a:r>
              <a:rPr lang="en-ID" dirty="0" smtClean="0"/>
              <a:t> Data / Admin </a:t>
            </a:r>
            <a:r>
              <a:rPr lang="en-ID" dirty="0" err="1" smtClean="0"/>
              <a:t>infrastruktur</a:t>
            </a:r>
            <a:r>
              <a:rPr lang="en-ID" dirty="0" smtClean="0"/>
              <a:t> </a:t>
            </a:r>
            <a:r>
              <a:rPr lang="en-ID" dirty="0" err="1" smtClean="0"/>
              <a:t>pusat</a:t>
            </a:r>
            <a:r>
              <a:rPr lang="en-ID" dirty="0" smtClean="0"/>
              <a:t> data - </a:t>
            </a:r>
            <a:r>
              <a:rPr lang="en-ID" dirty="0" err="1" smtClean="0"/>
              <a:t>Mengurusi</a:t>
            </a:r>
            <a:r>
              <a:rPr lang="en-ID" dirty="0" smtClean="0"/>
              <a:t> </a:t>
            </a:r>
            <a:r>
              <a:rPr lang="en-ID" dirty="0" err="1" smtClean="0"/>
              <a:t>semua</a:t>
            </a:r>
            <a:r>
              <a:rPr lang="en-ID" dirty="0" smtClean="0"/>
              <a:t> </a:t>
            </a:r>
            <a:r>
              <a:rPr lang="en-ID" dirty="0" err="1" smtClean="0"/>
              <a:t>perangkat</a:t>
            </a:r>
            <a:r>
              <a:rPr lang="en-ID" dirty="0" smtClean="0"/>
              <a:t> </a:t>
            </a:r>
            <a:r>
              <a:rPr lang="en-ID" dirty="0" err="1" smtClean="0"/>
              <a:t>keras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perangkat</a:t>
            </a:r>
            <a:r>
              <a:rPr lang="en-ID" dirty="0" smtClean="0"/>
              <a:t> </a:t>
            </a:r>
            <a:r>
              <a:rPr lang="en-ID" dirty="0" err="1" smtClean="0"/>
              <a:t>lunak</a:t>
            </a:r>
            <a:r>
              <a:rPr lang="en-ID" dirty="0" smtClean="0"/>
              <a:t> Server</a:t>
            </a:r>
          </a:p>
          <a:p>
            <a:r>
              <a:rPr lang="en-ID" dirty="0" smtClean="0"/>
              <a:t>Dev Ops = Developer Operation </a:t>
            </a:r>
            <a:r>
              <a:rPr lang="en-ID" dirty="0" err="1" smtClean="0"/>
              <a:t>penghubung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antara</a:t>
            </a:r>
            <a:r>
              <a:rPr lang="en-ID" dirty="0" smtClean="0"/>
              <a:t> </a:t>
            </a:r>
            <a:r>
              <a:rPr lang="en-ID" dirty="0" err="1" smtClean="0"/>
              <a:t>infrastruktur</a:t>
            </a:r>
            <a:r>
              <a:rPr lang="en-ID" dirty="0" smtClean="0"/>
              <a:t> Server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smtClean="0"/>
              <a:t>programmer</a:t>
            </a:r>
          </a:p>
          <a:p>
            <a:r>
              <a:rPr lang="en-ID" dirty="0" err="1" smtClean="0"/>
              <a:t>Proyek</a:t>
            </a:r>
            <a:r>
              <a:rPr lang="en-ID" dirty="0" smtClean="0"/>
              <a:t> manager</a:t>
            </a:r>
          </a:p>
          <a:p>
            <a:r>
              <a:rPr lang="en-ID" dirty="0" err="1" smtClean="0"/>
              <a:t>Analis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 --&gt; </a:t>
            </a:r>
            <a:r>
              <a:rPr lang="en-ID" dirty="0" err="1" smtClean="0"/>
              <a:t>Mendesain</a:t>
            </a:r>
            <a:r>
              <a:rPr lang="en-ID" dirty="0" smtClean="0"/>
              <a:t> </a:t>
            </a:r>
            <a:r>
              <a:rPr lang="en-ID" dirty="0" err="1" smtClean="0"/>
              <a:t>alur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, menu a, menu b, </a:t>
            </a:r>
            <a:r>
              <a:rPr lang="en-ID" dirty="0" err="1" smtClean="0"/>
              <a:t>tampilan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 </a:t>
            </a:r>
            <a:r>
              <a:rPr lang="en-ID" dirty="0" err="1" smtClean="0"/>
              <a:t>dll</a:t>
            </a:r>
            <a:endParaRPr lang="en-ID" dirty="0" smtClean="0"/>
          </a:p>
          <a:p>
            <a:r>
              <a:rPr lang="en-ID" dirty="0" err="1" smtClean="0"/>
              <a:t>Analis</a:t>
            </a:r>
            <a:r>
              <a:rPr lang="en-ID" dirty="0" smtClean="0"/>
              <a:t> </a:t>
            </a:r>
            <a:r>
              <a:rPr lang="en-ID" dirty="0" err="1" smtClean="0"/>
              <a:t>Bisnis</a:t>
            </a:r>
            <a:r>
              <a:rPr lang="en-ID" dirty="0" smtClean="0"/>
              <a:t> </a:t>
            </a:r>
            <a:r>
              <a:rPr lang="en-ID" dirty="0" err="1" smtClean="0"/>
              <a:t>proses</a:t>
            </a:r>
            <a:r>
              <a:rPr lang="en-ID" dirty="0" smtClean="0"/>
              <a:t> --&gt; </a:t>
            </a:r>
            <a:r>
              <a:rPr lang="en-ID" dirty="0" err="1" smtClean="0"/>
              <a:t>alur</a:t>
            </a:r>
            <a:r>
              <a:rPr lang="en-ID" dirty="0" smtClean="0"/>
              <a:t> </a:t>
            </a:r>
            <a:r>
              <a:rPr lang="en-ID" dirty="0" err="1" smtClean="0"/>
              <a:t>kerja</a:t>
            </a:r>
            <a:r>
              <a:rPr lang="en-ID" dirty="0" smtClean="0"/>
              <a:t> </a:t>
            </a:r>
            <a:r>
              <a:rPr lang="en-ID" dirty="0" err="1" smtClean="0"/>
              <a:t>permintaan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. </a:t>
            </a:r>
            <a:r>
              <a:rPr lang="en-ID" dirty="0" err="1" smtClean="0"/>
              <a:t>Siapa</a:t>
            </a:r>
            <a:r>
              <a:rPr lang="en-ID" dirty="0" smtClean="0"/>
              <a:t> </a:t>
            </a:r>
            <a:r>
              <a:rPr lang="en-ID" dirty="0" err="1" smtClean="0"/>
              <a:t>penggunanya</a:t>
            </a:r>
            <a:r>
              <a:rPr lang="en-ID" dirty="0" smtClean="0"/>
              <a:t>, </a:t>
            </a:r>
            <a:r>
              <a:rPr lang="en-ID" dirty="0" err="1" smtClean="0"/>
              <a:t>kegunaan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, </a:t>
            </a:r>
            <a:r>
              <a:rPr lang="en-ID" dirty="0" err="1" smtClean="0"/>
              <a:t>alur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 </a:t>
            </a:r>
            <a:r>
              <a:rPr lang="en-ID" dirty="0" err="1" smtClean="0"/>
              <a:t>aplikasi</a:t>
            </a:r>
            <a:r>
              <a:rPr lang="en-ID" dirty="0" smtClean="0"/>
              <a:t> </a:t>
            </a:r>
            <a:r>
              <a:rPr lang="en-ID" dirty="0" err="1" smtClean="0"/>
              <a:t>sampai</a:t>
            </a:r>
            <a:r>
              <a:rPr lang="en-ID" dirty="0" smtClean="0"/>
              <a:t> </a:t>
            </a:r>
            <a:r>
              <a:rPr lang="en-ID" dirty="0" err="1" smtClean="0"/>
              <a:t>ke</a:t>
            </a:r>
            <a:r>
              <a:rPr lang="en-ID" dirty="0" smtClean="0"/>
              <a:t> </a:t>
            </a:r>
            <a:r>
              <a:rPr lang="en-ID" dirty="0" err="1" smtClean="0"/>
              <a:t>pengguna</a:t>
            </a:r>
            <a:endParaRPr lang="en-ID" dirty="0" smtClean="0"/>
          </a:p>
          <a:p>
            <a:r>
              <a:rPr lang="en-ID" dirty="0" err="1" smtClean="0"/>
              <a:t>Desain</a:t>
            </a:r>
            <a:r>
              <a:rPr lang="en-ID" dirty="0" smtClean="0"/>
              <a:t> </a:t>
            </a:r>
            <a:r>
              <a:rPr lang="en-ID" dirty="0" err="1" smtClean="0"/>
              <a:t>grafis</a:t>
            </a:r>
            <a:r>
              <a:rPr lang="en-ID" dirty="0" smtClean="0"/>
              <a:t> ==&gt; </a:t>
            </a:r>
            <a:r>
              <a:rPr lang="en-ID" dirty="0" err="1" smtClean="0"/>
              <a:t>membuat</a:t>
            </a:r>
            <a:r>
              <a:rPr lang="en-ID" dirty="0" smtClean="0"/>
              <a:t> </a:t>
            </a:r>
            <a:r>
              <a:rPr lang="en-ID" dirty="0" err="1" smtClean="0"/>
              <a:t>desain</a:t>
            </a:r>
            <a:r>
              <a:rPr lang="en-ID" dirty="0" smtClean="0"/>
              <a:t> </a:t>
            </a:r>
            <a:r>
              <a:rPr lang="en-ID" dirty="0" err="1" smtClean="0"/>
              <a:t>antar</a:t>
            </a:r>
            <a:r>
              <a:rPr lang="en-ID" dirty="0" smtClean="0"/>
              <a:t> </a:t>
            </a:r>
            <a:r>
              <a:rPr lang="en-ID" dirty="0" err="1" smtClean="0"/>
              <a:t>muka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endParaRPr lang="en-ID" dirty="0" smtClean="0"/>
          </a:p>
          <a:p>
            <a:r>
              <a:rPr lang="en-ID" dirty="0" smtClean="0"/>
              <a:t>Programmer ==&gt; </a:t>
            </a:r>
            <a:r>
              <a:rPr lang="en-ID" dirty="0" err="1" smtClean="0"/>
              <a:t>Membuat</a:t>
            </a:r>
            <a:r>
              <a:rPr lang="en-ID" dirty="0" smtClean="0"/>
              <a:t> Source Code </a:t>
            </a:r>
            <a:r>
              <a:rPr lang="en-ID" dirty="0" err="1" smtClean="0"/>
              <a:t>untuk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 </a:t>
            </a:r>
          </a:p>
          <a:p>
            <a:r>
              <a:rPr lang="en-ID" dirty="0" smtClean="0"/>
              <a:t>Tester ==&gt; Testing </a:t>
            </a:r>
            <a:r>
              <a:rPr lang="en-ID" dirty="0" err="1" smtClean="0"/>
              <a:t>aplikasi</a:t>
            </a:r>
            <a:r>
              <a:rPr lang="en-ID" dirty="0" smtClean="0"/>
              <a:t>, menu-menu, </a:t>
            </a:r>
            <a:r>
              <a:rPr lang="en-ID" dirty="0" err="1" smtClean="0"/>
              <a:t>bisa</a:t>
            </a:r>
            <a:r>
              <a:rPr lang="en-ID" dirty="0" smtClean="0"/>
              <a:t> </a:t>
            </a:r>
            <a:r>
              <a:rPr lang="en-ID" dirty="0" err="1" smtClean="0"/>
              <a:t>dipakai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, input data, </a:t>
            </a:r>
            <a:r>
              <a:rPr lang="en-ID" dirty="0" err="1" smtClean="0"/>
              <a:t>laporan</a:t>
            </a:r>
            <a:r>
              <a:rPr lang="en-ID" dirty="0" smtClean="0"/>
              <a:t> </a:t>
            </a:r>
            <a:r>
              <a:rPr lang="en-ID" dirty="0" err="1" smtClean="0"/>
              <a:t>dll</a:t>
            </a:r>
            <a:endParaRPr lang="en-ID" dirty="0" smtClean="0"/>
          </a:p>
          <a:p>
            <a:r>
              <a:rPr lang="en-ID" dirty="0" smtClean="0"/>
              <a:t>Security tester (hacker)==&gt; </a:t>
            </a:r>
            <a:r>
              <a:rPr lang="en-ID" dirty="0" err="1" smtClean="0"/>
              <a:t>orang</a:t>
            </a:r>
            <a:r>
              <a:rPr lang="en-ID" dirty="0" smtClean="0"/>
              <a:t> yang </a:t>
            </a:r>
            <a:r>
              <a:rPr lang="en-ID" dirty="0" err="1" smtClean="0"/>
              <a:t>melakukan</a:t>
            </a:r>
            <a:r>
              <a:rPr lang="en-ID" dirty="0" smtClean="0"/>
              <a:t> testing </a:t>
            </a:r>
            <a:r>
              <a:rPr lang="en-ID" dirty="0" err="1" smtClean="0"/>
              <a:t>keamanan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r>
              <a:rPr lang="en-ID" dirty="0" smtClean="0"/>
              <a:t>, </a:t>
            </a:r>
            <a:r>
              <a:rPr lang="en-ID" dirty="0" err="1" smtClean="0"/>
              <a:t>mencari</a:t>
            </a:r>
            <a:r>
              <a:rPr lang="en-ID" dirty="0" smtClean="0"/>
              <a:t> </a:t>
            </a:r>
            <a:r>
              <a:rPr lang="en-ID" dirty="0" err="1" smtClean="0"/>
              <a:t>celah</a:t>
            </a:r>
            <a:r>
              <a:rPr lang="en-ID" dirty="0" smtClean="0"/>
              <a:t> </a:t>
            </a:r>
            <a:r>
              <a:rPr lang="en-ID" dirty="0" err="1" smtClean="0"/>
              <a:t>aplikasi</a:t>
            </a:r>
            <a:endParaRPr lang="en-ID" dirty="0" smtClean="0"/>
          </a:p>
          <a:p>
            <a:endParaRPr lang="en-ID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214296"/>
            <a:ext cx="8358214" cy="616066"/>
          </a:xfrm>
        </p:spPr>
        <p:txBody>
          <a:bodyPr/>
          <a:lstStyle/>
          <a:p>
            <a:r>
              <a:rPr lang="en-ID" sz="3200" dirty="0" smtClean="0"/>
              <a:t>Programmer &amp; </a:t>
            </a:r>
            <a:r>
              <a:rPr lang="en-ID" sz="3200" dirty="0" err="1" smtClean="0"/>
              <a:t>Bahasa</a:t>
            </a:r>
            <a:r>
              <a:rPr lang="en-ID" sz="3200" dirty="0" smtClean="0"/>
              <a:t> </a:t>
            </a:r>
            <a:r>
              <a:rPr lang="en-ID" sz="3200" dirty="0" err="1" smtClean="0"/>
              <a:t>Pemrograman</a:t>
            </a:r>
            <a:endParaRPr lang="en-US" sz="3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000114"/>
            <a:ext cx="7155224" cy="390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0"/>
            <a:ext cx="8429652" cy="5160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135</TotalTime>
  <Words>317</Words>
  <Application>Microsoft Office PowerPoint</Application>
  <PresentationFormat>On-screen Show (16:9)</PresentationFormat>
  <Paragraphs>118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Metro</vt:lpstr>
      <vt:lpstr>Potensi Pekerjaan  di dunia It</vt:lpstr>
      <vt:lpstr>M Farid Lutfi, S.Kom</vt:lpstr>
      <vt:lpstr>Slide 3</vt:lpstr>
      <vt:lpstr>Black and White screen</vt:lpstr>
      <vt:lpstr>Slide 5</vt:lpstr>
      <vt:lpstr>Pekerjaan IT Yang Terlibat di JSS</vt:lpstr>
      <vt:lpstr>Explain : </vt:lpstr>
      <vt:lpstr>Programmer &amp; Bahasa Pemrograman</vt:lpstr>
      <vt:lpstr>Slide 9</vt:lpstr>
      <vt:lpstr>Pekerjaan IT yang lain</vt:lpstr>
      <vt:lpstr>How to learn ??</vt:lpstr>
      <vt:lpstr>Bonus – Learn HTML</vt:lpstr>
      <vt:lpstr>Slide 13</vt:lpstr>
      <vt:lpstr>Slide 14</vt:lpstr>
      <vt:lpstr>Slide 15</vt:lpstr>
      <vt:lpstr>Keep Learning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Potensi Pekerjaan  di dunia It</dc:title>
  <dc:creator>LENOVO</dc:creator>
  <cp:lastModifiedBy>LENOVO</cp:lastModifiedBy>
  <cp:revision>20</cp:revision>
  <dcterms:created xsi:type="dcterms:W3CDTF">2021-11-22T03:58:48Z</dcterms:created>
  <dcterms:modified xsi:type="dcterms:W3CDTF">2021-11-22T06:14:31Z</dcterms:modified>
</cp:coreProperties>
</file>